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72" r:id="rId1"/>
  </p:sldMasterIdLst>
  <p:sldIdLst>
    <p:sldId id="259" r:id="rId2"/>
    <p:sldId id="258" r:id="rId3"/>
  </p:sldIdLst>
  <p:sldSz cx="11412538" cy="5975350"/>
  <p:notesSz cx="6858000" cy="9144000"/>
  <p:embeddedFontLst>
    <p:embeddedFont>
      <p:font typeface="Roboto" panose="02000000000000000000" pitchFamily="2" charset="0"/>
      <p:regular r:id="rId4"/>
      <p:bold r:id="rId5"/>
      <p:italic r:id="rId6"/>
      <p:boldItalic r:id="rId7"/>
    </p:embeddedFont>
    <p:embeddedFont>
      <p:font typeface="ROBOTO CONDENSED LIGHT" panose="020F0302020204030204" pitchFamily="34" charset="0"/>
      <p:regular r:id="rId8"/>
      <p:italic r:id="rId9"/>
    </p:embeddedFont>
    <p:embeddedFont>
      <p:font typeface="ROBOTO CONDENSED LIGHT" panose="020F0302020204030204" pitchFamily="34" charset="0"/>
      <p:regular r:id="rId8"/>
      <p:italic r:id="rId9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9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74"/>
    <p:restoredTop sz="94788"/>
  </p:normalViewPr>
  <p:slideViewPr>
    <p:cSldViewPr snapToGrid="0">
      <p:cViewPr varScale="1">
        <p:scale>
          <a:sx n="101" d="100"/>
          <a:sy n="101" d="100"/>
        </p:scale>
        <p:origin x="82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4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viewProps" Target="viewProps.xml"/><Relationship Id="rId5" Type="http://schemas.openxmlformats.org/officeDocument/2006/relationships/font" Target="fonts/font2.fntdata"/><Relationship Id="rId10" Type="http://schemas.openxmlformats.org/officeDocument/2006/relationships/presProps" Target="presProps.xml"/><Relationship Id="rId4" Type="http://schemas.openxmlformats.org/officeDocument/2006/relationships/font" Target="fonts/font1.fntdata"/><Relationship Id="rId9" Type="http://schemas.openxmlformats.org/officeDocument/2006/relationships/font" Target="fonts/font6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6567" y="977911"/>
            <a:ext cx="8559404" cy="2080307"/>
          </a:xfrm>
        </p:spPr>
        <p:txBody>
          <a:bodyPr anchor="b"/>
          <a:lstStyle>
            <a:lvl1pPr algn="ctr">
              <a:defRPr sz="5228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6567" y="3138443"/>
            <a:ext cx="8559404" cy="1442659"/>
          </a:xfrm>
        </p:spPr>
        <p:txBody>
          <a:bodyPr/>
          <a:lstStyle>
            <a:lvl1pPr marL="0" indent="0" algn="ctr">
              <a:buNone/>
              <a:defRPr sz="2091"/>
            </a:lvl1pPr>
            <a:lvl2pPr marL="398358" indent="0" algn="ctr">
              <a:buNone/>
              <a:defRPr sz="1743"/>
            </a:lvl2pPr>
            <a:lvl3pPr marL="796717" indent="0" algn="ctr">
              <a:buNone/>
              <a:defRPr sz="1568"/>
            </a:lvl3pPr>
            <a:lvl4pPr marL="1195075" indent="0" algn="ctr">
              <a:buNone/>
              <a:defRPr sz="1394"/>
            </a:lvl4pPr>
            <a:lvl5pPr marL="1593433" indent="0" algn="ctr">
              <a:buNone/>
              <a:defRPr sz="1394"/>
            </a:lvl5pPr>
            <a:lvl6pPr marL="1991792" indent="0" algn="ctr">
              <a:buNone/>
              <a:defRPr sz="1394"/>
            </a:lvl6pPr>
            <a:lvl7pPr marL="2390150" indent="0" algn="ctr">
              <a:buNone/>
              <a:defRPr sz="1394"/>
            </a:lvl7pPr>
            <a:lvl8pPr marL="2788509" indent="0" algn="ctr">
              <a:buNone/>
              <a:defRPr sz="1394"/>
            </a:lvl8pPr>
            <a:lvl9pPr marL="3186867" indent="0" algn="ctr">
              <a:buNone/>
              <a:defRPr sz="1394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9E4F6-F4B1-C047-903E-EF139C041E6C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64AAA-9EF6-A04C-8C9A-3860EDF300A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92912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9E4F6-F4B1-C047-903E-EF139C041E6C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64AAA-9EF6-A04C-8C9A-3860EDF300A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44322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67097" y="318132"/>
            <a:ext cx="2460829" cy="5063833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84612" y="318132"/>
            <a:ext cx="7239829" cy="5063833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9E4F6-F4B1-C047-903E-EF139C041E6C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64AAA-9EF6-A04C-8C9A-3860EDF300A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73358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9E4F6-F4B1-C047-903E-EF139C041E6C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64AAA-9EF6-A04C-8C9A-3860EDF300A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0148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8668" y="1489689"/>
            <a:ext cx="9843314" cy="2485579"/>
          </a:xfrm>
        </p:spPr>
        <p:txBody>
          <a:bodyPr anchor="b"/>
          <a:lstStyle>
            <a:lvl1pPr>
              <a:defRPr sz="5228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8668" y="3998783"/>
            <a:ext cx="9843314" cy="1307107"/>
          </a:xfrm>
        </p:spPr>
        <p:txBody>
          <a:bodyPr/>
          <a:lstStyle>
            <a:lvl1pPr marL="0" indent="0">
              <a:buNone/>
              <a:defRPr sz="2091">
                <a:solidFill>
                  <a:schemeClr val="tx1">
                    <a:tint val="75000"/>
                  </a:schemeClr>
                </a:solidFill>
              </a:defRPr>
            </a:lvl1pPr>
            <a:lvl2pPr marL="398358" indent="0">
              <a:buNone/>
              <a:defRPr sz="1743">
                <a:solidFill>
                  <a:schemeClr val="tx1">
                    <a:tint val="75000"/>
                  </a:schemeClr>
                </a:solidFill>
              </a:defRPr>
            </a:lvl2pPr>
            <a:lvl3pPr marL="796717" indent="0">
              <a:buNone/>
              <a:defRPr sz="1568">
                <a:solidFill>
                  <a:schemeClr val="tx1">
                    <a:tint val="75000"/>
                  </a:schemeClr>
                </a:solidFill>
              </a:defRPr>
            </a:lvl3pPr>
            <a:lvl4pPr marL="1195075" indent="0">
              <a:buNone/>
              <a:defRPr sz="1394">
                <a:solidFill>
                  <a:schemeClr val="tx1">
                    <a:tint val="75000"/>
                  </a:schemeClr>
                </a:solidFill>
              </a:defRPr>
            </a:lvl4pPr>
            <a:lvl5pPr marL="1593433" indent="0">
              <a:buNone/>
              <a:defRPr sz="1394">
                <a:solidFill>
                  <a:schemeClr val="tx1">
                    <a:tint val="75000"/>
                  </a:schemeClr>
                </a:solidFill>
              </a:defRPr>
            </a:lvl5pPr>
            <a:lvl6pPr marL="1991792" indent="0">
              <a:buNone/>
              <a:defRPr sz="1394">
                <a:solidFill>
                  <a:schemeClr val="tx1">
                    <a:tint val="75000"/>
                  </a:schemeClr>
                </a:solidFill>
              </a:defRPr>
            </a:lvl6pPr>
            <a:lvl7pPr marL="2390150" indent="0">
              <a:buNone/>
              <a:defRPr sz="1394">
                <a:solidFill>
                  <a:schemeClr val="tx1">
                    <a:tint val="75000"/>
                  </a:schemeClr>
                </a:solidFill>
              </a:defRPr>
            </a:lvl7pPr>
            <a:lvl8pPr marL="2788509" indent="0">
              <a:buNone/>
              <a:defRPr sz="1394">
                <a:solidFill>
                  <a:schemeClr val="tx1">
                    <a:tint val="75000"/>
                  </a:schemeClr>
                </a:solidFill>
              </a:defRPr>
            </a:lvl8pPr>
            <a:lvl9pPr marL="3186867" indent="0">
              <a:buNone/>
              <a:defRPr sz="13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9E4F6-F4B1-C047-903E-EF139C041E6C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64AAA-9EF6-A04C-8C9A-3860EDF300A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90267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4612" y="1590660"/>
            <a:ext cx="4850329" cy="3791305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77597" y="1590660"/>
            <a:ext cx="4850329" cy="3791305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9E4F6-F4B1-C047-903E-EF139C041E6C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64AAA-9EF6-A04C-8C9A-3860EDF300A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6483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6098" y="318133"/>
            <a:ext cx="9843314" cy="1154958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6099" y="1464791"/>
            <a:ext cx="4828038" cy="717871"/>
          </a:xfrm>
        </p:spPr>
        <p:txBody>
          <a:bodyPr anchor="b"/>
          <a:lstStyle>
            <a:lvl1pPr marL="0" indent="0">
              <a:buNone/>
              <a:defRPr sz="2091" b="1"/>
            </a:lvl1pPr>
            <a:lvl2pPr marL="398358" indent="0">
              <a:buNone/>
              <a:defRPr sz="1743" b="1"/>
            </a:lvl2pPr>
            <a:lvl3pPr marL="796717" indent="0">
              <a:buNone/>
              <a:defRPr sz="1568" b="1"/>
            </a:lvl3pPr>
            <a:lvl4pPr marL="1195075" indent="0">
              <a:buNone/>
              <a:defRPr sz="1394" b="1"/>
            </a:lvl4pPr>
            <a:lvl5pPr marL="1593433" indent="0">
              <a:buNone/>
              <a:defRPr sz="1394" b="1"/>
            </a:lvl5pPr>
            <a:lvl6pPr marL="1991792" indent="0">
              <a:buNone/>
              <a:defRPr sz="1394" b="1"/>
            </a:lvl6pPr>
            <a:lvl7pPr marL="2390150" indent="0">
              <a:buNone/>
              <a:defRPr sz="1394" b="1"/>
            </a:lvl7pPr>
            <a:lvl8pPr marL="2788509" indent="0">
              <a:buNone/>
              <a:defRPr sz="1394" b="1"/>
            </a:lvl8pPr>
            <a:lvl9pPr marL="3186867" indent="0">
              <a:buNone/>
              <a:defRPr sz="1394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6099" y="2182663"/>
            <a:ext cx="4828038" cy="321036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77597" y="1464791"/>
            <a:ext cx="4851815" cy="717871"/>
          </a:xfrm>
        </p:spPr>
        <p:txBody>
          <a:bodyPr anchor="b"/>
          <a:lstStyle>
            <a:lvl1pPr marL="0" indent="0">
              <a:buNone/>
              <a:defRPr sz="2091" b="1"/>
            </a:lvl1pPr>
            <a:lvl2pPr marL="398358" indent="0">
              <a:buNone/>
              <a:defRPr sz="1743" b="1"/>
            </a:lvl2pPr>
            <a:lvl3pPr marL="796717" indent="0">
              <a:buNone/>
              <a:defRPr sz="1568" b="1"/>
            </a:lvl3pPr>
            <a:lvl4pPr marL="1195075" indent="0">
              <a:buNone/>
              <a:defRPr sz="1394" b="1"/>
            </a:lvl4pPr>
            <a:lvl5pPr marL="1593433" indent="0">
              <a:buNone/>
              <a:defRPr sz="1394" b="1"/>
            </a:lvl5pPr>
            <a:lvl6pPr marL="1991792" indent="0">
              <a:buNone/>
              <a:defRPr sz="1394" b="1"/>
            </a:lvl6pPr>
            <a:lvl7pPr marL="2390150" indent="0">
              <a:buNone/>
              <a:defRPr sz="1394" b="1"/>
            </a:lvl7pPr>
            <a:lvl8pPr marL="2788509" indent="0">
              <a:buNone/>
              <a:defRPr sz="1394" b="1"/>
            </a:lvl8pPr>
            <a:lvl9pPr marL="3186867" indent="0">
              <a:buNone/>
              <a:defRPr sz="1394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77597" y="2182663"/>
            <a:ext cx="4851815" cy="321036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9E4F6-F4B1-C047-903E-EF139C041E6C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64AAA-9EF6-A04C-8C9A-3860EDF300A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26712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9E4F6-F4B1-C047-903E-EF139C041E6C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64AAA-9EF6-A04C-8C9A-3860EDF300A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1012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9E4F6-F4B1-C047-903E-EF139C041E6C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64AAA-9EF6-A04C-8C9A-3860EDF300A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27145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6099" y="398357"/>
            <a:ext cx="3680840" cy="1394248"/>
          </a:xfrm>
        </p:spPr>
        <p:txBody>
          <a:bodyPr anchor="b"/>
          <a:lstStyle>
            <a:lvl1pPr>
              <a:defRPr sz="2788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1815" y="860340"/>
            <a:ext cx="5777597" cy="4246371"/>
          </a:xfrm>
        </p:spPr>
        <p:txBody>
          <a:bodyPr/>
          <a:lstStyle>
            <a:lvl1pPr>
              <a:defRPr sz="2788"/>
            </a:lvl1pPr>
            <a:lvl2pPr>
              <a:defRPr sz="2440"/>
            </a:lvl2pPr>
            <a:lvl3pPr>
              <a:defRPr sz="2091"/>
            </a:lvl3pPr>
            <a:lvl4pPr>
              <a:defRPr sz="1743"/>
            </a:lvl4pPr>
            <a:lvl5pPr>
              <a:defRPr sz="1743"/>
            </a:lvl5pPr>
            <a:lvl6pPr>
              <a:defRPr sz="1743"/>
            </a:lvl6pPr>
            <a:lvl7pPr>
              <a:defRPr sz="1743"/>
            </a:lvl7pPr>
            <a:lvl8pPr>
              <a:defRPr sz="1743"/>
            </a:lvl8pPr>
            <a:lvl9pPr>
              <a:defRPr sz="1743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6099" y="1792605"/>
            <a:ext cx="3680840" cy="3321023"/>
          </a:xfrm>
        </p:spPr>
        <p:txBody>
          <a:bodyPr/>
          <a:lstStyle>
            <a:lvl1pPr marL="0" indent="0">
              <a:buNone/>
              <a:defRPr sz="1394"/>
            </a:lvl1pPr>
            <a:lvl2pPr marL="398358" indent="0">
              <a:buNone/>
              <a:defRPr sz="1220"/>
            </a:lvl2pPr>
            <a:lvl3pPr marL="796717" indent="0">
              <a:buNone/>
              <a:defRPr sz="1046"/>
            </a:lvl3pPr>
            <a:lvl4pPr marL="1195075" indent="0">
              <a:buNone/>
              <a:defRPr sz="871"/>
            </a:lvl4pPr>
            <a:lvl5pPr marL="1593433" indent="0">
              <a:buNone/>
              <a:defRPr sz="871"/>
            </a:lvl5pPr>
            <a:lvl6pPr marL="1991792" indent="0">
              <a:buNone/>
              <a:defRPr sz="871"/>
            </a:lvl6pPr>
            <a:lvl7pPr marL="2390150" indent="0">
              <a:buNone/>
              <a:defRPr sz="871"/>
            </a:lvl7pPr>
            <a:lvl8pPr marL="2788509" indent="0">
              <a:buNone/>
              <a:defRPr sz="871"/>
            </a:lvl8pPr>
            <a:lvl9pPr marL="3186867" indent="0">
              <a:buNone/>
              <a:defRPr sz="87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9E4F6-F4B1-C047-903E-EF139C041E6C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64AAA-9EF6-A04C-8C9A-3860EDF300A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34637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6099" y="398357"/>
            <a:ext cx="3680840" cy="1394248"/>
          </a:xfrm>
        </p:spPr>
        <p:txBody>
          <a:bodyPr anchor="b"/>
          <a:lstStyle>
            <a:lvl1pPr>
              <a:defRPr sz="2788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51815" y="860340"/>
            <a:ext cx="5777597" cy="4246371"/>
          </a:xfrm>
        </p:spPr>
        <p:txBody>
          <a:bodyPr anchor="t"/>
          <a:lstStyle>
            <a:lvl1pPr marL="0" indent="0">
              <a:buNone/>
              <a:defRPr sz="2788"/>
            </a:lvl1pPr>
            <a:lvl2pPr marL="398358" indent="0">
              <a:buNone/>
              <a:defRPr sz="2440"/>
            </a:lvl2pPr>
            <a:lvl3pPr marL="796717" indent="0">
              <a:buNone/>
              <a:defRPr sz="2091"/>
            </a:lvl3pPr>
            <a:lvl4pPr marL="1195075" indent="0">
              <a:buNone/>
              <a:defRPr sz="1743"/>
            </a:lvl4pPr>
            <a:lvl5pPr marL="1593433" indent="0">
              <a:buNone/>
              <a:defRPr sz="1743"/>
            </a:lvl5pPr>
            <a:lvl6pPr marL="1991792" indent="0">
              <a:buNone/>
              <a:defRPr sz="1743"/>
            </a:lvl6pPr>
            <a:lvl7pPr marL="2390150" indent="0">
              <a:buNone/>
              <a:defRPr sz="1743"/>
            </a:lvl7pPr>
            <a:lvl8pPr marL="2788509" indent="0">
              <a:buNone/>
              <a:defRPr sz="1743"/>
            </a:lvl8pPr>
            <a:lvl9pPr marL="3186867" indent="0">
              <a:buNone/>
              <a:defRPr sz="1743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6099" y="1792605"/>
            <a:ext cx="3680840" cy="3321023"/>
          </a:xfrm>
        </p:spPr>
        <p:txBody>
          <a:bodyPr/>
          <a:lstStyle>
            <a:lvl1pPr marL="0" indent="0">
              <a:buNone/>
              <a:defRPr sz="1394"/>
            </a:lvl1pPr>
            <a:lvl2pPr marL="398358" indent="0">
              <a:buNone/>
              <a:defRPr sz="1220"/>
            </a:lvl2pPr>
            <a:lvl3pPr marL="796717" indent="0">
              <a:buNone/>
              <a:defRPr sz="1046"/>
            </a:lvl3pPr>
            <a:lvl4pPr marL="1195075" indent="0">
              <a:buNone/>
              <a:defRPr sz="871"/>
            </a:lvl4pPr>
            <a:lvl5pPr marL="1593433" indent="0">
              <a:buNone/>
              <a:defRPr sz="871"/>
            </a:lvl5pPr>
            <a:lvl6pPr marL="1991792" indent="0">
              <a:buNone/>
              <a:defRPr sz="871"/>
            </a:lvl6pPr>
            <a:lvl7pPr marL="2390150" indent="0">
              <a:buNone/>
              <a:defRPr sz="871"/>
            </a:lvl7pPr>
            <a:lvl8pPr marL="2788509" indent="0">
              <a:buNone/>
              <a:defRPr sz="871"/>
            </a:lvl8pPr>
            <a:lvl9pPr marL="3186867" indent="0">
              <a:buNone/>
              <a:defRPr sz="87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9E4F6-F4B1-C047-903E-EF139C041E6C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64AAA-9EF6-A04C-8C9A-3860EDF300A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09098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84612" y="318133"/>
            <a:ext cx="9843314" cy="11549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4612" y="1590660"/>
            <a:ext cx="9843314" cy="37913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4612" y="5538265"/>
            <a:ext cx="2567821" cy="3181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E9E4F6-F4B1-C047-903E-EF139C041E6C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80403" y="5538265"/>
            <a:ext cx="3851732" cy="3181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60105" y="5538265"/>
            <a:ext cx="2567821" cy="3181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764AAA-9EF6-A04C-8C9A-3860EDF300AE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57582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96717" rtl="0" eaLnBrk="1" latinLnBrk="0" hangingPunct="1">
        <a:lnSpc>
          <a:spcPct val="90000"/>
        </a:lnSpc>
        <a:spcBef>
          <a:spcPct val="0"/>
        </a:spcBef>
        <a:buNone/>
        <a:defRPr sz="383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9179" indent="-199179" algn="l" defTabSz="796717" rtl="0" eaLnBrk="1" latinLnBrk="0" hangingPunct="1">
        <a:lnSpc>
          <a:spcPct val="90000"/>
        </a:lnSpc>
        <a:spcBef>
          <a:spcPts val="871"/>
        </a:spcBef>
        <a:buFont typeface="Arial" panose="020B0604020202020204" pitchFamily="34" charset="0"/>
        <a:buChar char="•"/>
        <a:defRPr sz="2440" kern="1200">
          <a:solidFill>
            <a:schemeClr val="tx1"/>
          </a:solidFill>
          <a:latin typeface="+mn-lt"/>
          <a:ea typeface="+mn-ea"/>
          <a:cs typeface="+mn-cs"/>
        </a:defRPr>
      </a:lvl1pPr>
      <a:lvl2pPr marL="597538" indent="-199179" algn="l" defTabSz="796717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2091" kern="1200">
          <a:solidFill>
            <a:schemeClr val="tx1"/>
          </a:solidFill>
          <a:latin typeface="+mn-lt"/>
          <a:ea typeface="+mn-ea"/>
          <a:cs typeface="+mn-cs"/>
        </a:defRPr>
      </a:lvl2pPr>
      <a:lvl3pPr marL="995896" indent="-199179" algn="l" defTabSz="796717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743" kern="1200">
          <a:solidFill>
            <a:schemeClr val="tx1"/>
          </a:solidFill>
          <a:latin typeface="+mn-lt"/>
          <a:ea typeface="+mn-ea"/>
          <a:cs typeface="+mn-cs"/>
        </a:defRPr>
      </a:lvl3pPr>
      <a:lvl4pPr marL="1394254" indent="-199179" algn="l" defTabSz="796717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4pPr>
      <a:lvl5pPr marL="1792613" indent="-199179" algn="l" defTabSz="796717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5pPr>
      <a:lvl6pPr marL="2190971" indent="-199179" algn="l" defTabSz="796717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6pPr>
      <a:lvl7pPr marL="2589329" indent="-199179" algn="l" defTabSz="796717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7pPr>
      <a:lvl8pPr marL="2987688" indent="-199179" algn="l" defTabSz="796717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8pPr>
      <a:lvl9pPr marL="3386046" indent="-199179" algn="l" defTabSz="796717" rtl="0" eaLnBrk="1" latinLnBrk="0" hangingPunct="1">
        <a:lnSpc>
          <a:spcPct val="90000"/>
        </a:lnSpc>
        <a:spcBef>
          <a:spcPts val="436"/>
        </a:spcBef>
        <a:buFont typeface="Arial" panose="020B0604020202020204" pitchFamily="34" charset="0"/>
        <a:buChar char="•"/>
        <a:defRPr sz="15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96717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1pPr>
      <a:lvl2pPr marL="398358" algn="l" defTabSz="796717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2pPr>
      <a:lvl3pPr marL="796717" algn="l" defTabSz="796717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3pPr>
      <a:lvl4pPr marL="1195075" algn="l" defTabSz="796717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4pPr>
      <a:lvl5pPr marL="1593433" algn="l" defTabSz="796717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5pPr>
      <a:lvl6pPr marL="1991792" algn="l" defTabSz="796717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6pPr>
      <a:lvl7pPr marL="2390150" algn="l" defTabSz="796717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7pPr>
      <a:lvl8pPr marL="2788509" algn="l" defTabSz="796717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8pPr>
      <a:lvl9pPr marL="3186867" algn="l" defTabSz="796717" rtl="0" eaLnBrk="1" latinLnBrk="0" hangingPunct="1">
        <a:defRPr sz="15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48A55B4C-678B-E9BB-4093-E7021EF65D4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95334" y="-38100"/>
            <a:ext cx="11603204" cy="6076949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D9AFEDBD-8526-6E5A-D2E9-683B19F678E1}"/>
              </a:ext>
            </a:extLst>
          </p:cNvPr>
          <p:cNvSpPr txBox="1"/>
          <p:nvPr/>
        </p:nvSpPr>
        <p:spPr>
          <a:xfrm>
            <a:off x="6472583" y="815161"/>
            <a:ext cx="434008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i="1" dirty="0">
                <a:solidFill>
                  <a:schemeClr val="bg1"/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  <a:cs typeface="Roboto Condensed Light" panose="02000000000000000000" pitchFamily="2" charset="0"/>
              </a:rPr>
              <a:t>WORKSHOP</a:t>
            </a:r>
            <a:r>
              <a:rPr lang="pt-BR" sz="3000" dirty="0">
                <a:solidFill>
                  <a:schemeClr val="bg1"/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  <a:cs typeface="Roboto Condensed Light" panose="02000000000000000000" pitchFamily="2" charset="0"/>
              </a:rPr>
              <a:t> - 31/05, 13h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6E166EFB-5D91-E50D-519A-415C4506D30C}"/>
              </a:ext>
            </a:extLst>
          </p:cNvPr>
          <p:cNvSpPr txBox="1"/>
          <p:nvPr/>
        </p:nvSpPr>
        <p:spPr>
          <a:xfrm>
            <a:off x="6472583" y="1369159"/>
            <a:ext cx="434008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500" b="1" dirty="0">
                <a:solidFill>
                  <a:srgbClr val="F59A00"/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  <a:cs typeface="ROBOTO CONDENSED LIGHT" panose="02000000000000000000" pitchFamily="2" charset="0"/>
              </a:rPr>
              <a:t>#</a:t>
            </a:r>
            <a:r>
              <a:rPr lang="pt-BR" sz="2500" b="1" dirty="0" err="1">
                <a:solidFill>
                  <a:srgbClr val="F59A00"/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  <a:cs typeface="ROBOTO CONDENSED LIGHT" panose="02000000000000000000" pitchFamily="2" charset="0"/>
              </a:rPr>
              <a:t>TireMeuRostoDaSuaMira</a:t>
            </a:r>
            <a:r>
              <a:rPr lang="pt-BR" sz="2500" b="1" dirty="0">
                <a:solidFill>
                  <a:srgbClr val="F59A00"/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  <a:cs typeface="ROBOTO CONDENSED LIGHT" panose="02000000000000000000" pitchFamily="2" charset="0"/>
              </a:rPr>
              <a:t>:</a:t>
            </a:r>
          </a:p>
          <a:p>
            <a:r>
              <a:rPr lang="pt-BR" sz="2500" b="1" dirty="0">
                <a:solidFill>
                  <a:srgbClr val="F59A00"/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  <a:cs typeface="ROBOTO CONDENSED LIGHT" panose="02000000000000000000" pitchFamily="2" charset="0"/>
              </a:rPr>
              <a:t>Debate multissetorial sobre o banimento do reconhecimento facial na segurança pública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208A4114-03D2-2327-6F8E-8ED2B9ABDB4B}"/>
              </a:ext>
            </a:extLst>
          </p:cNvPr>
          <p:cNvSpPr txBox="1"/>
          <p:nvPr/>
        </p:nvSpPr>
        <p:spPr>
          <a:xfrm>
            <a:off x="6472582" y="3554373"/>
            <a:ext cx="390331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solidFill>
                  <a:schemeClr val="bg1"/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  <a:cs typeface="ROBOTO CONDENSED LIGHT" panose="02000000000000000000" pitchFamily="2" charset="0"/>
              </a:rPr>
              <a:t>Nome Sobrenome (</a:t>
            </a:r>
            <a:r>
              <a:rPr lang="pt-BR" dirty="0">
                <a:solidFill>
                  <a:schemeClr val="bg1"/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  <a:cs typeface="Roboto Condensed Light" panose="02000000000000000000" pitchFamily="2" charset="0"/>
              </a:rPr>
              <a:t>Instituição</a:t>
            </a:r>
            <a:r>
              <a:rPr lang="pt-BR" b="1" dirty="0">
                <a:solidFill>
                  <a:schemeClr val="bg1"/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  <a:cs typeface="ROBOTO CONDENSED LIGHT" panose="02000000000000000000" pitchFamily="2" charset="0"/>
              </a:rPr>
              <a:t>), </a:t>
            </a:r>
          </a:p>
          <a:p>
            <a:r>
              <a:rPr lang="pt-BR" b="1" dirty="0">
                <a:solidFill>
                  <a:schemeClr val="bg1"/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  <a:cs typeface="ROBOTO CONDENSED LIGHT" panose="02000000000000000000" pitchFamily="2" charset="0"/>
              </a:rPr>
              <a:t>Nome Sobrenome (</a:t>
            </a:r>
            <a:r>
              <a:rPr lang="pt-BR" dirty="0">
                <a:solidFill>
                  <a:schemeClr val="bg1"/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  <a:cs typeface="Roboto Condensed Light" panose="02000000000000000000" pitchFamily="2" charset="0"/>
              </a:rPr>
              <a:t>Instituição</a:t>
            </a:r>
            <a:r>
              <a:rPr lang="pt-BR" b="1" dirty="0">
                <a:solidFill>
                  <a:schemeClr val="bg1"/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  <a:cs typeface="ROBOTO CONDENSED LIGHT" panose="02000000000000000000" pitchFamily="2" charset="0"/>
              </a:rPr>
              <a:t>), </a:t>
            </a:r>
          </a:p>
          <a:p>
            <a:r>
              <a:rPr lang="pt-BR" b="1" dirty="0">
                <a:solidFill>
                  <a:schemeClr val="bg1"/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  <a:cs typeface="ROBOTO CONDENSED LIGHT" panose="02000000000000000000" pitchFamily="2" charset="0"/>
              </a:rPr>
              <a:t>Nome Sobrenome (</a:t>
            </a:r>
            <a:r>
              <a:rPr lang="pt-BR" dirty="0">
                <a:solidFill>
                  <a:schemeClr val="bg1"/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  <a:cs typeface="Roboto Condensed Light" panose="02000000000000000000" pitchFamily="2" charset="0"/>
              </a:rPr>
              <a:t>Instituição</a:t>
            </a:r>
            <a:r>
              <a:rPr lang="pt-BR" b="1" dirty="0">
                <a:solidFill>
                  <a:schemeClr val="bg1"/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  <a:cs typeface="ROBOTO CONDENSED LIGHT" panose="02000000000000000000" pitchFamily="2" charset="0"/>
              </a:rPr>
              <a:t>), </a:t>
            </a:r>
          </a:p>
          <a:p>
            <a:r>
              <a:rPr lang="pt-BR" b="1" dirty="0">
                <a:solidFill>
                  <a:schemeClr val="bg1"/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  <a:cs typeface="ROBOTO CONDENSED LIGHT" panose="02000000000000000000" pitchFamily="2" charset="0"/>
              </a:rPr>
              <a:t>Nome Sobrenome (Instituição),</a:t>
            </a:r>
          </a:p>
          <a:p>
            <a:r>
              <a:rPr lang="pt-BR" b="1" dirty="0">
                <a:solidFill>
                  <a:schemeClr val="bg1"/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  <a:cs typeface="ROBOTO CONDENSED LIGHT" panose="02000000000000000000" pitchFamily="2" charset="0"/>
              </a:rPr>
              <a:t>Nome Sobrenome (</a:t>
            </a:r>
            <a:r>
              <a:rPr lang="pt-BR" dirty="0">
                <a:solidFill>
                  <a:schemeClr val="bg1"/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  <a:cs typeface="Roboto Condensed Light" panose="02000000000000000000" pitchFamily="2" charset="0"/>
              </a:rPr>
              <a:t>Instituição</a:t>
            </a:r>
            <a:r>
              <a:rPr lang="pt-BR" b="1" dirty="0">
                <a:solidFill>
                  <a:schemeClr val="bg1"/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  <a:cs typeface="ROBOTO CONDENSED LIGHT" panose="02000000000000000000" pitchFamily="2" charset="0"/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8270848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48A55B4C-678B-E9BB-4093-E7021EF65D4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38099" y="-60975"/>
            <a:ext cx="11587737" cy="6059199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04672AAD-1DE1-9ABC-3C0D-FEF6CCEC34C7}"/>
              </a:ext>
            </a:extLst>
          </p:cNvPr>
          <p:cNvSpPr txBox="1"/>
          <p:nvPr/>
        </p:nvSpPr>
        <p:spPr>
          <a:xfrm>
            <a:off x="654118" y="2468805"/>
            <a:ext cx="434008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500" i="1" dirty="0">
                <a:solidFill>
                  <a:schemeClr val="bg1"/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  <a:cs typeface="Roboto Condensed Light" panose="02000000000000000000" pitchFamily="2" charset="0"/>
              </a:rPr>
              <a:t>WORKSHOP</a:t>
            </a:r>
            <a:r>
              <a:rPr lang="pt-BR" sz="2500" dirty="0">
                <a:solidFill>
                  <a:schemeClr val="bg1"/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  <a:cs typeface="Roboto Condensed Light" panose="02000000000000000000" pitchFamily="2" charset="0"/>
              </a:rPr>
              <a:t> - 31/05, 13h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3BE686B6-B3B0-A702-B713-4517C1FB71B0}"/>
              </a:ext>
            </a:extLst>
          </p:cNvPr>
          <p:cNvSpPr txBox="1"/>
          <p:nvPr/>
        </p:nvSpPr>
        <p:spPr>
          <a:xfrm>
            <a:off x="731870" y="2987675"/>
            <a:ext cx="418458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300" b="1" dirty="0">
                <a:solidFill>
                  <a:srgbClr val="F59A00"/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  <a:cs typeface="ROBOTO CONDENSED LIGHT" panose="02000000000000000000" pitchFamily="2" charset="0"/>
              </a:rPr>
              <a:t>#</a:t>
            </a:r>
            <a:r>
              <a:rPr lang="pt-BR" sz="2300" b="1" dirty="0" err="1">
                <a:solidFill>
                  <a:srgbClr val="F59A00"/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  <a:cs typeface="ROBOTO CONDENSED LIGHT" panose="02000000000000000000" pitchFamily="2" charset="0"/>
              </a:rPr>
              <a:t>TireMeuRostoDaSuaMira</a:t>
            </a:r>
            <a:r>
              <a:rPr lang="pt-BR" sz="2300" b="1" dirty="0">
                <a:solidFill>
                  <a:srgbClr val="F59A00"/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  <a:cs typeface="ROBOTO CONDENSED LIGHT" panose="02000000000000000000" pitchFamily="2" charset="0"/>
              </a:rPr>
              <a:t>:</a:t>
            </a:r>
          </a:p>
          <a:p>
            <a:pPr algn="ctr"/>
            <a:r>
              <a:rPr lang="pt-BR" sz="2300" b="1" dirty="0">
                <a:solidFill>
                  <a:srgbClr val="F59A00"/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  <a:cs typeface="ROBOTO CONDENSED LIGHT" panose="02000000000000000000" pitchFamily="2" charset="0"/>
              </a:rPr>
              <a:t>Debate multissetorial sobre o banimento do reconhecimento facial na segurança pública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6BE71090-7300-57E7-6C0D-0378012265E0}"/>
              </a:ext>
            </a:extLst>
          </p:cNvPr>
          <p:cNvPicPr>
            <a:picLocks noChangeAspect="1"/>
          </p:cNvPicPr>
          <p:nvPr/>
        </p:nvPicPr>
        <p:blipFill>
          <a:blip r:embed="rId3">
            <a:grayscl/>
          </a:blip>
          <a:stretch>
            <a:fillRect/>
          </a:stretch>
        </p:blipFill>
        <p:spPr>
          <a:xfrm>
            <a:off x="5385626" y="818046"/>
            <a:ext cx="1193802" cy="1292652"/>
          </a:xfrm>
          <a:prstGeom prst="roundRect">
            <a:avLst/>
          </a:prstGeom>
          <a:ln w="12700">
            <a:solidFill>
              <a:srgbClr val="F59A00"/>
            </a:solidFill>
          </a:ln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8673D107-7190-8900-61A6-6021F85BBE45}"/>
              </a:ext>
            </a:extLst>
          </p:cNvPr>
          <p:cNvSpPr txBox="1"/>
          <p:nvPr/>
        </p:nvSpPr>
        <p:spPr>
          <a:xfrm>
            <a:off x="5072822" y="2123504"/>
            <a:ext cx="179014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5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 Condensed Light" panose="02000000000000000000" pitchFamily="2" charset="0"/>
              </a:rPr>
              <a:t>Nome Sobrenome</a:t>
            </a:r>
          </a:p>
          <a:p>
            <a:pPr algn="ctr"/>
            <a:r>
              <a:rPr lang="pt-BR" sz="15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 Condensed Light" panose="02000000000000000000" pitchFamily="2" charset="0"/>
              </a:rPr>
              <a:t>(</a:t>
            </a:r>
            <a:r>
              <a:rPr lang="pt-BR" sz="15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 Condensed Light" panose="02000000000000000000" pitchFamily="2" charset="0"/>
              </a:rPr>
              <a:t>Instituição</a:t>
            </a:r>
            <a:r>
              <a:rPr lang="pt-BR" sz="15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 Condensed Light" panose="02000000000000000000" pitchFamily="2" charset="0"/>
              </a:rPr>
              <a:t>)</a:t>
            </a:r>
            <a:endParaRPr lang="pt-BR" sz="15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 CONDENSED LIGHT" panose="02000000000000000000" pitchFamily="2" charset="0"/>
            </a:endParaRP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BB533F4F-EF14-B19A-3326-F2B55C7EDB7E}"/>
              </a:ext>
            </a:extLst>
          </p:cNvPr>
          <p:cNvPicPr>
            <a:picLocks noChangeAspect="1"/>
          </p:cNvPicPr>
          <p:nvPr/>
        </p:nvPicPr>
        <p:blipFill>
          <a:blip r:embed="rId3">
            <a:grayscl/>
          </a:blip>
          <a:stretch>
            <a:fillRect/>
          </a:stretch>
        </p:blipFill>
        <p:spPr>
          <a:xfrm>
            <a:off x="7354126" y="818046"/>
            <a:ext cx="1193802" cy="1292652"/>
          </a:xfrm>
          <a:prstGeom prst="roundRect">
            <a:avLst/>
          </a:prstGeom>
          <a:ln w="12700">
            <a:solidFill>
              <a:srgbClr val="F59A00"/>
            </a:solidFill>
          </a:ln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543DB1D4-2CBB-1C2C-2741-8CE25F69EC6D}"/>
              </a:ext>
            </a:extLst>
          </p:cNvPr>
          <p:cNvSpPr txBox="1"/>
          <p:nvPr/>
        </p:nvSpPr>
        <p:spPr>
          <a:xfrm>
            <a:off x="7041322" y="2123504"/>
            <a:ext cx="179014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5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 Condensed Light" panose="02000000000000000000" pitchFamily="2" charset="0"/>
              </a:rPr>
              <a:t>Nome Sobrenome</a:t>
            </a:r>
          </a:p>
          <a:p>
            <a:pPr algn="ctr"/>
            <a:r>
              <a:rPr lang="pt-BR" sz="15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 Condensed Light" panose="02000000000000000000" pitchFamily="2" charset="0"/>
              </a:rPr>
              <a:t>(</a:t>
            </a:r>
            <a:r>
              <a:rPr lang="pt-BR" sz="15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 Condensed Light" panose="02000000000000000000" pitchFamily="2" charset="0"/>
              </a:rPr>
              <a:t>Instituição</a:t>
            </a:r>
            <a:r>
              <a:rPr lang="pt-BR" sz="15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 Condensed Light" panose="02000000000000000000" pitchFamily="2" charset="0"/>
              </a:rPr>
              <a:t>)</a:t>
            </a:r>
            <a:endParaRPr lang="pt-BR" sz="15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 CONDENSED LIGHT" panose="02000000000000000000" pitchFamily="2" charset="0"/>
            </a:endParaRPr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0BD835CB-8073-E479-E2DF-EB9FB27FC186}"/>
              </a:ext>
            </a:extLst>
          </p:cNvPr>
          <p:cNvPicPr>
            <a:picLocks noChangeAspect="1"/>
          </p:cNvPicPr>
          <p:nvPr/>
        </p:nvPicPr>
        <p:blipFill>
          <a:blip r:embed="rId3">
            <a:grayscl/>
          </a:blip>
          <a:stretch>
            <a:fillRect/>
          </a:stretch>
        </p:blipFill>
        <p:spPr>
          <a:xfrm>
            <a:off x="9424226" y="818046"/>
            <a:ext cx="1193802" cy="1292652"/>
          </a:xfrm>
          <a:prstGeom prst="roundRect">
            <a:avLst/>
          </a:prstGeom>
          <a:ln w="12700">
            <a:solidFill>
              <a:srgbClr val="F59A00"/>
            </a:solidFill>
          </a:ln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89500A4C-A52E-33C5-1073-00C1A549331B}"/>
              </a:ext>
            </a:extLst>
          </p:cNvPr>
          <p:cNvSpPr txBox="1"/>
          <p:nvPr/>
        </p:nvSpPr>
        <p:spPr>
          <a:xfrm>
            <a:off x="9111422" y="2123504"/>
            <a:ext cx="179014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5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 Condensed Light" panose="02000000000000000000" pitchFamily="2" charset="0"/>
              </a:rPr>
              <a:t>Nome Sobrenome</a:t>
            </a:r>
          </a:p>
          <a:p>
            <a:pPr algn="ctr"/>
            <a:r>
              <a:rPr lang="pt-BR" sz="15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 Condensed Light" panose="02000000000000000000" pitchFamily="2" charset="0"/>
              </a:rPr>
              <a:t>(</a:t>
            </a:r>
            <a:r>
              <a:rPr lang="pt-BR" sz="15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 Condensed Light" panose="02000000000000000000" pitchFamily="2" charset="0"/>
              </a:rPr>
              <a:t>Instituição</a:t>
            </a:r>
            <a:r>
              <a:rPr lang="pt-BR" sz="15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 Condensed Light" panose="02000000000000000000" pitchFamily="2" charset="0"/>
              </a:rPr>
              <a:t>)</a:t>
            </a:r>
            <a:endParaRPr lang="pt-BR" sz="15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 CONDENSED LIGHT" panose="02000000000000000000" pitchFamily="2" charset="0"/>
            </a:endParaRPr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9D643310-D043-534D-9FA8-A4A273EFB743}"/>
              </a:ext>
            </a:extLst>
          </p:cNvPr>
          <p:cNvPicPr>
            <a:picLocks noChangeAspect="1"/>
          </p:cNvPicPr>
          <p:nvPr/>
        </p:nvPicPr>
        <p:blipFill>
          <a:blip r:embed="rId3">
            <a:grayscl/>
          </a:blip>
          <a:stretch>
            <a:fillRect/>
          </a:stretch>
        </p:blipFill>
        <p:spPr>
          <a:xfrm>
            <a:off x="5385626" y="2964346"/>
            <a:ext cx="1193802" cy="1292652"/>
          </a:xfrm>
          <a:prstGeom prst="roundRect">
            <a:avLst/>
          </a:prstGeom>
          <a:ln w="12700">
            <a:solidFill>
              <a:srgbClr val="F59A00"/>
            </a:solidFill>
          </a:ln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FDA60C56-F109-73F7-22AA-DAAA04B85D2C}"/>
              </a:ext>
            </a:extLst>
          </p:cNvPr>
          <p:cNvSpPr txBox="1"/>
          <p:nvPr/>
        </p:nvSpPr>
        <p:spPr>
          <a:xfrm>
            <a:off x="5072822" y="4269804"/>
            <a:ext cx="179014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5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 Condensed Light" panose="02000000000000000000" pitchFamily="2" charset="0"/>
              </a:rPr>
              <a:t>Nome Sobrenome</a:t>
            </a:r>
          </a:p>
          <a:p>
            <a:pPr algn="ctr"/>
            <a:r>
              <a:rPr lang="pt-BR" sz="15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 Condensed Light" panose="02000000000000000000" pitchFamily="2" charset="0"/>
              </a:rPr>
              <a:t>(</a:t>
            </a:r>
            <a:r>
              <a:rPr lang="pt-BR" sz="15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 Condensed Light" panose="02000000000000000000" pitchFamily="2" charset="0"/>
              </a:rPr>
              <a:t>Instituição</a:t>
            </a:r>
            <a:r>
              <a:rPr lang="pt-BR" sz="15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 Condensed Light" panose="02000000000000000000" pitchFamily="2" charset="0"/>
              </a:rPr>
              <a:t>)</a:t>
            </a:r>
            <a:endParaRPr lang="pt-BR" sz="15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 CONDENSED LIGHT" panose="02000000000000000000" pitchFamily="2" charset="0"/>
            </a:endParaRPr>
          </a:p>
        </p:txBody>
      </p:sp>
      <p:pic>
        <p:nvPicPr>
          <p:cNvPr id="13" name="Imagem 12">
            <a:extLst>
              <a:ext uri="{FF2B5EF4-FFF2-40B4-BE49-F238E27FC236}">
                <a16:creationId xmlns:a16="http://schemas.microsoft.com/office/drawing/2014/main" id="{C02D8562-BC2A-FA70-9C89-B461AC8E53CC}"/>
              </a:ext>
            </a:extLst>
          </p:cNvPr>
          <p:cNvPicPr>
            <a:picLocks noChangeAspect="1"/>
          </p:cNvPicPr>
          <p:nvPr/>
        </p:nvPicPr>
        <p:blipFill>
          <a:blip r:embed="rId3">
            <a:grayscl/>
          </a:blip>
          <a:stretch>
            <a:fillRect/>
          </a:stretch>
        </p:blipFill>
        <p:spPr>
          <a:xfrm>
            <a:off x="7354126" y="2964346"/>
            <a:ext cx="1193802" cy="1292652"/>
          </a:xfrm>
          <a:prstGeom prst="roundRect">
            <a:avLst/>
          </a:prstGeom>
          <a:ln w="12700">
            <a:solidFill>
              <a:srgbClr val="F59A00"/>
            </a:solidFill>
          </a:ln>
        </p:spPr>
      </p:pic>
      <p:sp>
        <p:nvSpPr>
          <p:cNvPr id="14" name="CaixaDeTexto 13">
            <a:extLst>
              <a:ext uri="{FF2B5EF4-FFF2-40B4-BE49-F238E27FC236}">
                <a16:creationId xmlns:a16="http://schemas.microsoft.com/office/drawing/2014/main" id="{AE569EE0-75D5-3E05-2484-E9F2FCD63B0F}"/>
              </a:ext>
            </a:extLst>
          </p:cNvPr>
          <p:cNvSpPr txBox="1"/>
          <p:nvPr/>
        </p:nvSpPr>
        <p:spPr>
          <a:xfrm>
            <a:off x="7041322" y="4269804"/>
            <a:ext cx="179014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5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 Condensed Light" panose="02000000000000000000" pitchFamily="2" charset="0"/>
              </a:rPr>
              <a:t>Nome Sobrenome</a:t>
            </a:r>
          </a:p>
          <a:p>
            <a:pPr algn="ctr"/>
            <a:r>
              <a:rPr lang="pt-BR" sz="15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 Condensed Light" panose="02000000000000000000" pitchFamily="2" charset="0"/>
              </a:rPr>
              <a:t>(</a:t>
            </a:r>
            <a:r>
              <a:rPr lang="pt-BR" sz="15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 Condensed Light" panose="02000000000000000000" pitchFamily="2" charset="0"/>
              </a:rPr>
              <a:t>Instituição</a:t>
            </a:r>
            <a:r>
              <a:rPr lang="pt-BR" sz="15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 Condensed Light" panose="02000000000000000000" pitchFamily="2" charset="0"/>
              </a:rPr>
              <a:t>)</a:t>
            </a:r>
            <a:endParaRPr lang="pt-BR" sz="15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 CONDENSED LIGHT" panose="02000000000000000000" pitchFamily="2" charset="0"/>
            </a:endParaRPr>
          </a:p>
        </p:txBody>
      </p:sp>
      <p:pic>
        <p:nvPicPr>
          <p:cNvPr id="15" name="Imagem 14">
            <a:extLst>
              <a:ext uri="{FF2B5EF4-FFF2-40B4-BE49-F238E27FC236}">
                <a16:creationId xmlns:a16="http://schemas.microsoft.com/office/drawing/2014/main" id="{23614657-B0FE-E293-8168-EFF16A6FD539}"/>
              </a:ext>
            </a:extLst>
          </p:cNvPr>
          <p:cNvPicPr>
            <a:picLocks noChangeAspect="1"/>
          </p:cNvPicPr>
          <p:nvPr/>
        </p:nvPicPr>
        <p:blipFill>
          <a:blip r:embed="rId3">
            <a:grayscl/>
          </a:blip>
          <a:stretch>
            <a:fillRect/>
          </a:stretch>
        </p:blipFill>
        <p:spPr>
          <a:xfrm>
            <a:off x="9424226" y="2964346"/>
            <a:ext cx="1193802" cy="1292652"/>
          </a:xfrm>
          <a:prstGeom prst="roundRect">
            <a:avLst/>
          </a:prstGeom>
          <a:ln w="12700">
            <a:solidFill>
              <a:srgbClr val="F59A00"/>
            </a:solidFill>
          </a:ln>
        </p:spPr>
      </p:pic>
      <p:sp>
        <p:nvSpPr>
          <p:cNvPr id="16" name="CaixaDeTexto 15">
            <a:extLst>
              <a:ext uri="{FF2B5EF4-FFF2-40B4-BE49-F238E27FC236}">
                <a16:creationId xmlns:a16="http://schemas.microsoft.com/office/drawing/2014/main" id="{9F7E936A-3B81-3CB6-B3B7-0D867CBB7C70}"/>
              </a:ext>
            </a:extLst>
          </p:cNvPr>
          <p:cNvSpPr txBox="1"/>
          <p:nvPr/>
        </p:nvSpPr>
        <p:spPr>
          <a:xfrm>
            <a:off x="9111422" y="4269804"/>
            <a:ext cx="179014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5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 Condensed Light" panose="02000000000000000000" pitchFamily="2" charset="0"/>
              </a:rPr>
              <a:t>Nome Sobrenome</a:t>
            </a:r>
          </a:p>
          <a:p>
            <a:pPr algn="ctr"/>
            <a:r>
              <a:rPr lang="pt-BR" sz="15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 Condensed Light" panose="02000000000000000000" pitchFamily="2" charset="0"/>
              </a:rPr>
              <a:t>(</a:t>
            </a:r>
            <a:r>
              <a:rPr lang="pt-BR" sz="15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 Condensed Light" panose="02000000000000000000" pitchFamily="2" charset="0"/>
              </a:rPr>
              <a:t>Instituição</a:t>
            </a:r>
            <a:r>
              <a:rPr lang="pt-BR" sz="15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 Condensed Light" panose="02000000000000000000" pitchFamily="2" charset="0"/>
              </a:rPr>
              <a:t>)</a:t>
            </a:r>
            <a:endParaRPr lang="pt-BR" sz="15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635596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319</TotalTime>
  <Words>93</Words>
  <Application>Microsoft Macintosh PowerPoint</Application>
  <PresentationFormat>Personalizar</PresentationFormat>
  <Paragraphs>23</Paragraphs>
  <Slides>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9" baseType="lpstr">
      <vt:lpstr>ROBOTO CONDENSED LIGHT</vt:lpstr>
      <vt:lpstr>Calibri Light</vt:lpstr>
      <vt:lpstr>Arial</vt:lpstr>
      <vt:lpstr>ROBOTO CONDENSED LIGHT</vt:lpstr>
      <vt:lpstr>Roboto</vt:lpstr>
      <vt:lpstr>Calibri</vt:lpstr>
      <vt:lpstr>Tema do Office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Giuliano Galvez</dc:creator>
  <cp:lastModifiedBy>Giuliano Galvez</cp:lastModifiedBy>
  <cp:revision>11</cp:revision>
  <dcterms:created xsi:type="dcterms:W3CDTF">2023-03-13T19:13:25Z</dcterms:created>
  <dcterms:modified xsi:type="dcterms:W3CDTF">2024-02-27T15:45:19Z</dcterms:modified>
</cp:coreProperties>
</file>