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</p:sldMasterIdLst>
  <p:sldIdLst>
    <p:sldId id="256" r:id="rId2"/>
    <p:sldId id="257" r:id="rId3"/>
  </p:sldIdLst>
  <p:sldSz cx="9359900" cy="9359900"/>
  <p:notesSz cx="6858000" cy="9144000"/>
  <p:embeddedFontLst>
    <p:embeddedFont>
      <p:font typeface="Roboto" panose="02000000000000000000" pitchFamily="2" charset="0"/>
      <p:regular r:id="rId4"/>
      <p:bold r:id="rId5"/>
      <p:italic r:id="rId6"/>
      <p:boldItalic r:id="rId7"/>
    </p:embeddedFont>
    <p:embeddedFont>
      <p:font typeface="ROBOTO CONDENSED LIGHT" panose="020F0302020204030204" pitchFamily="34" charset="0"/>
      <p:regular r:id="rId8"/>
      <p:italic r:id="rId9"/>
    </p:embeddedFont>
    <p:embeddedFont>
      <p:font typeface="ROBOTO CONDENSED LIGHT" panose="020F0302020204030204" pitchFamily="34" charset="0"/>
      <p:regular r:id="rId8"/>
      <p:italic r:id="rId9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A00"/>
    <a:srgbClr val="44FF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/>
    <p:restoredTop sz="94788"/>
  </p:normalViewPr>
  <p:slideViewPr>
    <p:cSldViewPr snapToGrid="0">
      <p:cViewPr>
        <p:scale>
          <a:sx n="127" d="100"/>
          <a:sy n="127" d="100"/>
        </p:scale>
        <p:origin x="696" y="-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993" y="1531818"/>
            <a:ext cx="7955915" cy="3258632"/>
          </a:xfrm>
        </p:spPr>
        <p:txBody>
          <a:bodyPr anchor="b"/>
          <a:lstStyle>
            <a:lvl1pPr algn="ctr">
              <a:defRPr sz="614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9988" y="4916115"/>
            <a:ext cx="7019925" cy="2259809"/>
          </a:xfrm>
        </p:spPr>
        <p:txBody>
          <a:bodyPr/>
          <a:lstStyle>
            <a:lvl1pPr marL="0" indent="0" algn="ctr">
              <a:buNone/>
              <a:defRPr sz="2457"/>
            </a:lvl1pPr>
            <a:lvl2pPr marL="467990" indent="0" algn="ctr">
              <a:buNone/>
              <a:defRPr sz="2047"/>
            </a:lvl2pPr>
            <a:lvl3pPr marL="935980" indent="0" algn="ctr">
              <a:buNone/>
              <a:defRPr sz="1842"/>
            </a:lvl3pPr>
            <a:lvl4pPr marL="1403970" indent="0" algn="ctr">
              <a:buNone/>
              <a:defRPr sz="1638"/>
            </a:lvl4pPr>
            <a:lvl5pPr marL="1871960" indent="0" algn="ctr">
              <a:buNone/>
              <a:defRPr sz="1638"/>
            </a:lvl5pPr>
            <a:lvl6pPr marL="2339950" indent="0" algn="ctr">
              <a:buNone/>
              <a:defRPr sz="1638"/>
            </a:lvl6pPr>
            <a:lvl7pPr marL="2807940" indent="0" algn="ctr">
              <a:buNone/>
              <a:defRPr sz="1638"/>
            </a:lvl7pPr>
            <a:lvl8pPr marL="3275929" indent="0" algn="ctr">
              <a:buNone/>
              <a:defRPr sz="1638"/>
            </a:lvl8pPr>
            <a:lvl9pPr marL="3743919" indent="0" algn="ctr">
              <a:buNone/>
              <a:defRPr sz="1638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35966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232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179" y="498328"/>
            <a:ext cx="2018228" cy="7932083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493" y="498328"/>
            <a:ext cx="5937687" cy="7932083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0964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93597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19" y="2333478"/>
            <a:ext cx="8072914" cy="3893458"/>
          </a:xfrm>
        </p:spPr>
        <p:txBody>
          <a:bodyPr anchor="b"/>
          <a:lstStyle>
            <a:lvl1pPr>
              <a:defRPr sz="614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619" y="6263769"/>
            <a:ext cx="8072914" cy="2047477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/>
                </a:solidFill>
              </a:defRPr>
            </a:lvl1pPr>
            <a:lvl2pPr marL="467990" indent="0">
              <a:buNone/>
              <a:defRPr sz="2047">
                <a:solidFill>
                  <a:schemeClr val="tx1">
                    <a:tint val="75000"/>
                  </a:schemeClr>
                </a:solidFill>
              </a:defRPr>
            </a:lvl2pPr>
            <a:lvl3pPr marL="935980" indent="0">
              <a:buNone/>
              <a:defRPr sz="1842">
                <a:solidFill>
                  <a:schemeClr val="tx1">
                    <a:tint val="75000"/>
                  </a:schemeClr>
                </a:solidFill>
              </a:defRPr>
            </a:lvl3pPr>
            <a:lvl4pPr marL="14039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196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3995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794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5929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3919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17481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3493" y="2491640"/>
            <a:ext cx="3977958" cy="593877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8449" y="2491640"/>
            <a:ext cx="3977958" cy="5938771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9540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498330"/>
            <a:ext cx="8072914" cy="180914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4713" y="2294476"/>
            <a:ext cx="3959676" cy="1124487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4713" y="3418964"/>
            <a:ext cx="3959676" cy="502878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38450" y="2294476"/>
            <a:ext cx="3979177" cy="1124487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7990" indent="0">
              <a:buNone/>
              <a:defRPr sz="2047" b="1"/>
            </a:lvl2pPr>
            <a:lvl3pPr marL="935980" indent="0">
              <a:buNone/>
              <a:defRPr sz="1842" b="1"/>
            </a:lvl3pPr>
            <a:lvl4pPr marL="1403970" indent="0">
              <a:buNone/>
              <a:defRPr sz="1638" b="1"/>
            </a:lvl4pPr>
            <a:lvl5pPr marL="1871960" indent="0">
              <a:buNone/>
              <a:defRPr sz="1638" b="1"/>
            </a:lvl5pPr>
            <a:lvl6pPr marL="2339950" indent="0">
              <a:buNone/>
              <a:defRPr sz="1638" b="1"/>
            </a:lvl6pPr>
            <a:lvl7pPr marL="2807940" indent="0">
              <a:buNone/>
              <a:defRPr sz="1638" b="1"/>
            </a:lvl7pPr>
            <a:lvl8pPr marL="3275929" indent="0">
              <a:buNone/>
              <a:defRPr sz="1638" b="1"/>
            </a:lvl8pPr>
            <a:lvl9pPr marL="3743919" indent="0">
              <a:buNone/>
              <a:defRPr sz="1638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38450" y="3418964"/>
            <a:ext cx="3979177" cy="502878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8789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1649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9615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623993"/>
            <a:ext cx="3018811" cy="2183977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177" y="1347654"/>
            <a:ext cx="4738449" cy="6651596"/>
          </a:xfrm>
        </p:spPr>
        <p:txBody>
          <a:bodyPr/>
          <a:lstStyle>
            <a:lvl1pPr>
              <a:defRPr sz="3276"/>
            </a:lvl1pPr>
            <a:lvl2pPr>
              <a:defRPr sz="2866"/>
            </a:lvl2pPr>
            <a:lvl3pPr>
              <a:defRPr sz="2457"/>
            </a:lvl3pPr>
            <a:lvl4pPr>
              <a:defRPr sz="2047"/>
            </a:lvl4pPr>
            <a:lvl5pPr>
              <a:defRPr sz="2047"/>
            </a:lvl5pPr>
            <a:lvl6pPr>
              <a:defRPr sz="2047"/>
            </a:lvl6pPr>
            <a:lvl7pPr>
              <a:defRPr sz="2047"/>
            </a:lvl7pPr>
            <a:lvl8pPr>
              <a:defRPr sz="2047"/>
            </a:lvl8pPr>
            <a:lvl9pPr>
              <a:defRPr sz="2047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2" y="2807970"/>
            <a:ext cx="3018811" cy="5202112"/>
          </a:xfrm>
        </p:spPr>
        <p:txBody>
          <a:bodyPr/>
          <a:lstStyle>
            <a:lvl1pPr marL="0" indent="0">
              <a:buNone/>
              <a:defRPr sz="1638"/>
            </a:lvl1pPr>
            <a:lvl2pPr marL="467990" indent="0">
              <a:buNone/>
              <a:defRPr sz="1433"/>
            </a:lvl2pPr>
            <a:lvl3pPr marL="935980" indent="0">
              <a:buNone/>
              <a:defRPr sz="1228"/>
            </a:lvl3pPr>
            <a:lvl4pPr marL="1403970" indent="0">
              <a:buNone/>
              <a:defRPr sz="1024"/>
            </a:lvl4pPr>
            <a:lvl5pPr marL="1871960" indent="0">
              <a:buNone/>
              <a:defRPr sz="1024"/>
            </a:lvl5pPr>
            <a:lvl6pPr marL="2339950" indent="0">
              <a:buNone/>
              <a:defRPr sz="1024"/>
            </a:lvl6pPr>
            <a:lvl7pPr marL="2807940" indent="0">
              <a:buNone/>
              <a:defRPr sz="1024"/>
            </a:lvl7pPr>
            <a:lvl8pPr marL="3275929" indent="0">
              <a:buNone/>
              <a:defRPr sz="1024"/>
            </a:lvl8pPr>
            <a:lvl9pPr marL="3743919" indent="0">
              <a:buNone/>
              <a:defRPr sz="1024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3008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712" y="623993"/>
            <a:ext cx="3018811" cy="2183977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79177" y="1347654"/>
            <a:ext cx="4738449" cy="6651596"/>
          </a:xfrm>
        </p:spPr>
        <p:txBody>
          <a:bodyPr anchor="t"/>
          <a:lstStyle>
            <a:lvl1pPr marL="0" indent="0">
              <a:buNone/>
              <a:defRPr sz="3276"/>
            </a:lvl1pPr>
            <a:lvl2pPr marL="467990" indent="0">
              <a:buNone/>
              <a:defRPr sz="2866"/>
            </a:lvl2pPr>
            <a:lvl3pPr marL="935980" indent="0">
              <a:buNone/>
              <a:defRPr sz="2457"/>
            </a:lvl3pPr>
            <a:lvl4pPr marL="1403970" indent="0">
              <a:buNone/>
              <a:defRPr sz="2047"/>
            </a:lvl4pPr>
            <a:lvl5pPr marL="1871960" indent="0">
              <a:buNone/>
              <a:defRPr sz="2047"/>
            </a:lvl5pPr>
            <a:lvl6pPr marL="2339950" indent="0">
              <a:buNone/>
              <a:defRPr sz="2047"/>
            </a:lvl6pPr>
            <a:lvl7pPr marL="2807940" indent="0">
              <a:buNone/>
              <a:defRPr sz="2047"/>
            </a:lvl7pPr>
            <a:lvl8pPr marL="3275929" indent="0">
              <a:buNone/>
              <a:defRPr sz="2047"/>
            </a:lvl8pPr>
            <a:lvl9pPr marL="3743919" indent="0">
              <a:buNone/>
              <a:defRPr sz="2047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4712" y="2807970"/>
            <a:ext cx="3018811" cy="5202112"/>
          </a:xfrm>
        </p:spPr>
        <p:txBody>
          <a:bodyPr/>
          <a:lstStyle>
            <a:lvl1pPr marL="0" indent="0">
              <a:buNone/>
              <a:defRPr sz="1638"/>
            </a:lvl1pPr>
            <a:lvl2pPr marL="467990" indent="0">
              <a:buNone/>
              <a:defRPr sz="1433"/>
            </a:lvl2pPr>
            <a:lvl3pPr marL="935980" indent="0">
              <a:buNone/>
              <a:defRPr sz="1228"/>
            </a:lvl3pPr>
            <a:lvl4pPr marL="1403970" indent="0">
              <a:buNone/>
              <a:defRPr sz="1024"/>
            </a:lvl4pPr>
            <a:lvl5pPr marL="1871960" indent="0">
              <a:buNone/>
              <a:defRPr sz="1024"/>
            </a:lvl5pPr>
            <a:lvl6pPr marL="2339950" indent="0">
              <a:buNone/>
              <a:defRPr sz="1024"/>
            </a:lvl6pPr>
            <a:lvl7pPr marL="2807940" indent="0">
              <a:buNone/>
              <a:defRPr sz="1024"/>
            </a:lvl7pPr>
            <a:lvl8pPr marL="3275929" indent="0">
              <a:buNone/>
              <a:defRPr sz="1024"/>
            </a:lvl8pPr>
            <a:lvl9pPr marL="3743919" indent="0">
              <a:buNone/>
              <a:defRPr sz="1024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4984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3493" y="498330"/>
            <a:ext cx="8072914" cy="1809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3493" y="2491640"/>
            <a:ext cx="8072914" cy="5938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493" y="8675243"/>
            <a:ext cx="210597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29C4F-F282-984C-800F-0464A62A796C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0467" y="8675243"/>
            <a:ext cx="3158966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10429" y="8675243"/>
            <a:ext cx="2105978" cy="4983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986FF-1FBF-0C48-B200-6A8C7DA206C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889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35980" rtl="0" eaLnBrk="1" latinLnBrk="0" hangingPunct="1">
        <a:lnSpc>
          <a:spcPct val="90000"/>
        </a:lnSpc>
        <a:spcBef>
          <a:spcPct val="0"/>
        </a:spcBef>
        <a:buNone/>
        <a:defRPr sz="45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3995" indent="-233995" algn="l" defTabSz="935980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2866" kern="1200">
          <a:solidFill>
            <a:schemeClr val="tx1"/>
          </a:solidFill>
          <a:latin typeface="+mn-lt"/>
          <a:ea typeface="+mn-ea"/>
          <a:cs typeface="+mn-cs"/>
        </a:defRPr>
      </a:lvl1pPr>
      <a:lvl2pPr marL="701985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2pPr>
      <a:lvl3pPr marL="1169975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047" kern="1200">
          <a:solidFill>
            <a:schemeClr val="tx1"/>
          </a:solidFill>
          <a:latin typeface="+mn-lt"/>
          <a:ea typeface="+mn-ea"/>
          <a:cs typeface="+mn-cs"/>
        </a:defRPr>
      </a:lvl3pPr>
      <a:lvl4pPr marL="1637965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4pPr>
      <a:lvl5pPr marL="2105955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5pPr>
      <a:lvl6pPr marL="2573945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6pPr>
      <a:lvl7pPr marL="3041934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7pPr>
      <a:lvl8pPr marL="3509924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8pPr>
      <a:lvl9pPr marL="3977914" indent="-233995" algn="l" defTabSz="935980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1pPr>
      <a:lvl2pPr marL="46799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2pPr>
      <a:lvl3pPr marL="93598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3pPr>
      <a:lvl4pPr marL="140397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4pPr>
      <a:lvl5pPr marL="187196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5pPr>
      <a:lvl6pPr marL="233995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6pPr>
      <a:lvl7pPr marL="2807940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7pPr>
      <a:lvl8pPr marL="3275929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8pPr>
      <a:lvl9pPr marL="3743919" algn="l" defTabSz="935980" rtl="0" eaLnBrk="1" latinLnBrk="0" hangingPunct="1">
        <a:defRPr sz="18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80618DB-0231-7D6E-857A-4AB84E40F6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2659" y="-77243"/>
            <a:ext cx="9519557" cy="951075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8499342-F00F-D940-7A2E-81CB40491815}"/>
              </a:ext>
            </a:extLst>
          </p:cNvPr>
          <p:cNvSpPr txBox="1"/>
          <p:nvPr/>
        </p:nvSpPr>
        <p:spPr>
          <a:xfrm>
            <a:off x="857762" y="4239309"/>
            <a:ext cx="76443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#</a:t>
            </a:r>
            <a:r>
              <a:rPr lang="pt-BR" sz="2800" b="1" dirty="0" err="1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TireMeuRostoDaSuaMira</a:t>
            </a:r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:</a:t>
            </a:r>
          </a:p>
          <a:p>
            <a:pPr algn="ctr"/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Debate multissetorial sobre o banimento do reconhecimento facial na segurança pública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EB59F10-9711-0844-4A1B-C03A84C2D769}"/>
              </a:ext>
            </a:extLst>
          </p:cNvPr>
          <p:cNvSpPr txBox="1"/>
          <p:nvPr/>
        </p:nvSpPr>
        <p:spPr>
          <a:xfrm>
            <a:off x="2159315" y="3578530"/>
            <a:ext cx="504126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800" i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WORKSHOP</a:t>
            </a:r>
            <a:r>
              <a:rPr lang="pt-BR" sz="38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 - 31/05, 13h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0CB4AEA0-D5FE-7511-7785-3E12C389EF5C}"/>
              </a:ext>
            </a:extLst>
          </p:cNvPr>
          <p:cNvSpPr txBox="1"/>
          <p:nvPr/>
        </p:nvSpPr>
        <p:spPr>
          <a:xfrm>
            <a:off x="1445885" y="6280381"/>
            <a:ext cx="6468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000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Nome Sobrenome (</a:t>
            </a:r>
            <a:r>
              <a:rPr lang="pt-BR" sz="2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2000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Nome Sobrenome (</a:t>
            </a:r>
            <a:r>
              <a:rPr lang="pt-BR" sz="2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2000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Nome Sobrenome (</a:t>
            </a:r>
            <a:r>
              <a:rPr lang="pt-BR" sz="2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2000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), Nome Sobrenome (Instituição),Nome Sobrenome (</a:t>
            </a:r>
            <a:r>
              <a:rPr lang="pt-BR" sz="2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2000" b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216079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280618DB-0231-7D6E-857A-4AB84E40F6B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32658" y="-94342"/>
            <a:ext cx="9486900" cy="94869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F80F055-C1D8-55F6-7882-162CC0393E38}"/>
              </a:ext>
            </a:extLst>
          </p:cNvPr>
          <p:cNvSpPr txBox="1"/>
          <p:nvPr/>
        </p:nvSpPr>
        <p:spPr>
          <a:xfrm>
            <a:off x="274983" y="2922104"/>
            <a:ext cx="43400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000" i="1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WORKSHOP</a:t>
            </a:r>
            <a:r>
              <a:rPr lang="pt-BR" sz="3000" dirty="0">
                <a:solidFill>
                  <a:schemeClr val="bg1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 - 31/05, 13h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D1F61FF6-7AC5-59D6-AFF9-702AF0901030}"/>
              </a:ext>
            </a:extLst>
          </p:cNvPr>
          <p:cNvSpPr txBox="1"/>
          <p:nvPr/>
        </p:nvSpPr>
        <p:spPr>
          <a:xfrm>
            <a:off x="274983" y="3667808"/>
            <a:ext cx="43400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#</a:t>
            </a:r>
            <a:r>
              <a:rPr lang="pt-BR" sz="2800" b="1" dirty="0" err="1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TireMeuRostoDaSuaMira</a:t>
            </a:r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:</a:t>
            </a:r>
          </a:p>
          <a:p>
            <a:pPr algn="r"/>
            <a:r>
              <a:rPr lang="pt-BR" sz="2800" b="1" dirty="0">
                <a:solidFill>
                  <a:srgbClr val="F59A00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  <a:cs typeface="ROBOTO CONDENSED LIGHT" panose="02000000000000000000" pitchFamily="2" charset="0"/>
              </a:rPr>
              <a:t>Debate multissetorial sobre o banimento do reconhecimento facial na segurança pública</a:t>
            </a:r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7C7CD91-1785-43F2-851B-7F30C41AB47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347526" y="1440346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C22272B-E125-CECF-8A06-C62E5CF3776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420113" y="1440346"/>
            <a:ext cx="1193802" cy="1292652"/>
          </a:xfrm>
          <a:prstGeom prst="roundRect">
            <a:avLst/>
          </a:prstGeom>
          <a:solidFill>
            <a:srgbClr val="F59A00"/>
          </a:solidFill>
          <a:ln w="12700">
            <a:solidFill>
              <a:srgbClr val="F59A00"/>
            </a:solidFill>
          </a:ln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14ED731E-1891-21B4-4C02-B28E1631CB7D}"/>
              </a:ext>
            </a:extLst>
          </p:cNvPr>
          <p:cNvSpPr txBox="1"/>
          <p:nvPr/>
        </p:nvSpPr>
        <p:spPr>
          <a:xfrm>
            <a:off x="5034722" y="27458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63EA3020-3245-8F8B-5A87-4DA85BD01297}"/>
              </a:ext>
            </a:extLst>
          </p:cNvPr>
          <p:cNvSpPr txBox="1"/>
          <p:nvPr/>
        </p:nvSpPr>
        <p:spPr>
          <a:xfrm>
            <a:off x="7088809" y="2745804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16" name="Imagem 15">
            <a:extLst>
              <a:ext uri="{FF2B5EF4-FFF2-40B4-BE49-F238E27FC236}">
                <a16:creationId xmlns:a16="http://schemas.microsoft.com/office/drawing/2014/main" id="{6833A40A-C70B-1AB8-BEB5-31910CC08C68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347526" y="3679963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C503B28-B35B-1150-B931-A1043C94FBB0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420113" y="3679963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18" name="CaixaDeTexto 17">
            <a:extLst>
              <a:ext uri="{FF2B5EF4-FFF2-40B4-BE49-F238E27FC236}">
                <a16:creationId xmlns:a16="http://schemas.microsoft.com/office/drawing/2014/main" id="{91DB814B-7D9A-C29D-158C-E77D2B30CCF1}"/>
              </a:ext>
            </a:extLst>
          </p:cNvPr>
          <p:cNvSpPr txBox="1"/>
          <p:nvPr/>
        </p:nvSpPr>
        <p:spPr>
          <a:xfrm>
            <a:off x="5034722" y="4985421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F976A927-083B-508D-56BF-2FE62C27CCBE}"/>
              </a:ext>
            </a:extLst>
          </p:cNvPr>
          <p:cNvSpPr txBox="1"/>
          <p:nvPr/>
        </p:nvSpPr>
        <p:spPr>
          <a:xfrm>
            <a:off x="7088809" y="4985421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21" name="Imagem 20">
            <a:extLst>
              <a:ext uri="{FF2B5EF4-FFF2-40B4-BE49-F238E27FC236}">
                <a16:creationId xmlns:a16="http://schemas.microsoft.com/office/drawing/2014/main" id="{9679B6B7-7BCF-71ED-EBD8-7DDCAC8E1C64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5347526" y="5853320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A8423316-9738-96C2-3D01-E2573CD763D3}"/>
              </a:ext>
            </a:extLst>
          </p:cNvPr>
          <p:cNvPicPr>
            <a:picLocks noChangeAspect="1"/>
          </p:cNvPicPr>
          <p:nvPr/>
        </p:nvPicPr>
        <p:blipFill>
          <a:blip r:embed="rId3">
            <a:grayscl/>
          </a:blip>
          <a:stretch>
            <a:fillRect/>
          </a:stretch>
        </p:blipFill>
        <p:spPr>
          <a:xfrm>
            <a:off x="7420113" y="5853320"/>
            <a:ext cx="1193802" cy="1292652"/>
          </a:xfrm>
          <a:prstGeom prst="roundRect">
            <a:avLst/>
          </a:prstGeom>
          <a:ln w="12700">
            <a:solidFill>
              <a:srgbClr val="F59A00"/>
            </a:solidFill>
          </a:ln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16106417-60B0-C2DB-79D0-8748AB95A29B}"/>
              </a:ext>
            </a:extLst>
          </p:cNvPr>
          <p:cNvSpPr txBox="1"/>
          <p:nvPr/>
        </p:nvSpPr>
        <p:spPr>
          <a:xfrm>
            <a:off x="5034722" y="7158778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CFD133E9-4904-611D-24C4-AC258DCEC47E}"/>
              </a:ext>
            </a:extLst>
          </p:cNvPr>
          <p:cNvSpPr txBox="1"/>
          <p:nvPr/>
        </p:nvSpPr>
        <p:spPr>
          <a:xfrm>
            <a:off x="7088809" y="7158778"/>
            <a:ext cx="17901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Nome Sobrenome</a:t>
            </a:r>
          </a:p>
          <a:p>
            <a:pPr algn="ctr"/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(</a:t>
            </a:r>
            <a:r>
              <a:rPr lang="pt-BR" sz="15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Instituição</a:t>
            </a:r>
            <a:r>
              <a:rPr lang="pt-BR" sz="15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 Condensed Light" panose="02000000000000000000" pitchFamily="2" charset="0"/>
              </a:rPr>
              <a:t>)</a:t>
            </a:r>
            <a:endParaRPr lang="pt-BR" sz="1500" b="1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303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269</TotalTime>
  <Words>93</Words>
  <Application>Microsoft Macintosh PowerPoint</Application>
  <PresentationFormat>Personalizar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9" baseType="lpstr">
      <vt:lpstr>ROBOTO CONDENSED LIGHT</vt:lpstr>
      <vt:lpstr>Calibri Light</vt:lpstr>
      <vt:lpstr>Arial</vt:lpstr>
      <vt:lpstr>ROBOTO CONDENSED LIGHT</vt:lpstr>
      <vt:lpstr>Roboto</vt:lpstr>
      <vt:lpstr>Calibri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Giuliano Galvez</dc:creator>
  <cp:lastModifiedBy>Giuliano Galvez</cp:lastModifiedBy>
  <cp:revision>12</cp:revision>
  <dcterms:created xsi:type="dcterms:W3CDTF">2023-03-13T19:06:06Z</dcterms:created>
  <dcterms:modified xsi:type="dcterms:W3CDTF">2024-02-27T15:35:37Z</dcterms:modified>
</cp:coreProperties>
</file>